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91" r:id="rId5"/>
    <p:sldId id="292" r:id="rId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B200"/>
    <a:srgbClr val="FFC91D"/>
    <a:srgbClr val="9F60CE"/>
    <a:srgbClr val="B889DB"/>
    <a:srgbClr val="9933FF"/>
    <a:srgbClr val="15A0AF"/>
    <a:srgbClr val="45D9E9"/>
    <a:srgbClr val="EB7525"/>
    <a:srgbClr val="1D9A78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79BDD-6F96-4615-AE00-0F3DC1012AD1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967E6-90C1-4D15-A8E7-C9388ADDB6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608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9A665545-BA2D-4D80-A7C8-FD50693BB21D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124AF89-C103-4D50-8487-28AE6B6B87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9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4AF89-C103-4D50-8487-28AE6B6B87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9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69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4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95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7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7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0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7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1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51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7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39B3E-6FE9-49A1-85A7-08C07B773906}" type="datetimeFigureOut">
              <a:rPr lang="en-GB" smtClean="0"/>
              <a:t>15/12/2019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8373-358A-4731-92E7-D899E67C0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2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8963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IS457</a:t>
            </a:r>
            <a:b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</a:br>
            <a:r>
              <a:rPr lang="en-GB" sz="5400" b="1" dirty="0" smtClean="0">
                <a:latin typeface="Perpetua" panose="02020502060401020303" pitchFamily="18" charset="0"/>
                <a:cs typeface="Andalus" panose="02020603050405020304" pitchFamily="18" charset="-78"/>
              </a:rPr>
              <a:t>Mobile Applications</a:t>
            </a:r>
            <a:endParaRPr lang="en-GB" sz="5400" b="1" dirty="0">
              <a:latin typeface="Perpetua" panose="02020502060401020303" pitchFamily="18" charset="0"/>
              <a:cs typeface="Andalus" panose="02020603050405020304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5807"/>
            <a:ext cx="9144000" cy="1002525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Perpetua" panose="02020502060401020303" pitchFamily="18" charset="0"/>
              </a:rPr>
              <a:t>Lecture 2</a:t>
            </a:r>
          </a:p>
          <a:p>
            <a:r>
              <a:rPr lang="en-GB" sz="2800" b="1" dirty="0" smtClean="0">
                <a:latin typeface="Perpetua" panose="02020502060401020303" pitchFamily="18" charset="0"/>
              </a:rPr>
              <a:t>Mobile Framework</a:t>
            </a:r>
            <a:endParaRPr lang="en-GB" sz="2800" b="1" dirty="0">
              <a:latin typeface="Perpetua" panose="02020502060401020303" pitchFamily="18" charset="0"/>
            </a:endParaRP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61"/>
          <a:stretch/>
        </p:blipFill>
        <p:spPr bwMode="auto">
          <a:xfrm>
            <a:off x="8556525" y="3105239"/>
            <a:ext cx="2857500" cy="274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5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Android Versions</a:t>
            </a:r>
            <a:endParaRPr lang="en-GB" b="1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Alpha and beta were the earliest </a:t>
            </a:r>
            <a:r>
              <a:rPr lang="en-GB" dirty="0" smtClean="0">
                <a:latin typeface="Perpetua" panose="02020502060401020303" pitchFamily="18" charset="0"/>
              </a:rPr>
              <a:t>versions </a:t>
            </a:r>
            <a:r>
              <a:rPr lang="en-GB" dirty="0">
                <a:latin typeface="Perpetua" panose="02020502060401020303" pitchFamily="18" charset="0"/>
              </a:rPr>
              <a:t>of Android. Then, </a:t>
            </a:r>
            <a:r>
              <a:rPr lang="en-GB" dirty="0" smtClean="0">
                <a:latin typeface="Perpetua" panose="02020502060401020303" pitchFamily="18" charset="0"/>
              </a:rPr>
              <a:t>when Google </a:t>
            </a:r>
            <a:r>
              <a:rPr lang="en-GB" dirty="0">
                <a:latin typeface="Perpetua" panose="02020502060401020303" pitchFamily="18" charset="0"/>
              </a:rPr>
              <a:t>bought Android, it was decided to use a code name </a:t>
            </a:r>
            <a:r>
              <a:rPr lang="en-GB" dirty="0" smtClean="0">
                <a:latin typeface="Perpetua" panose="02020502060401020303" pitchFamily="18" charset="0"/>
              </a:rPr>
              <a:t>for each </a:t>
            </a:r>
            <a:r>
              <a:rPr lang="en-GB" dirty="0">
                <a:latin typeface="Perpetua" panose="02020502060401020303" pitchFamily="18" charset="0"/>
              </a:rPr>
              <a:t>new version based on dessert items in alphabetical </a:t>
            </a:r>
            <a:r>
              <a:rPr lang="en-GB" dirty="0" smtClean="0">
                <a:latin typeface="Perpetua" panose="02020502060401020303" pitchFamily="18" charset="0"/>
              </a:rPr>
              <a:t>order.</a:t>
            </a:r>
            <a:endParaRPr lang="en-GB" dirty="0">
              <a:latin typeface="Perpetua" panose="02020502060401020303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78543" y="3397718"/>
            <a:ext cx="8210350" cy="2808121"/>
            <a:chOff x="1578543" y="3368842"/>
            <a:chExt cx="8210350" cy="2808121"/>
          </a:xfrm>
        </p:grpSpPr>
        <p:pic>
          <p:nvPicPr>
            <p:cNvPr id="2050" name="Picture 2" descr="Image result for android version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8543" y="3368842"/>
              <a:ext cx="8210350" cy="2808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41180" y="5035366"/>
              <a:ext cx="781050" cy="714375"/>
            </a:xfrm>
            <a:prstGeom prst="rect">
              <a:avLst/>
            </a:prstGeom>
          </p:spPr>
        </p:pic>
      </p:grpSp>
      <p:cxnSp>
        <p:nvCxnSpPr>
          <p:cNvPr id="8" name="Straight Connector 7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10" name="Picture 9" descr="شعار كلية علوم الحاسووب و تكنولوجيا المعلومات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Image result for android ore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893" y="4458050"/>
            <a:ext cx="1289175" cy="171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elated image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77" t="48454" r="5404" b="20578"/>
          <a:stretch/>
        </p:blipFill>
        <p:spPr bwMode="auto">
          <a:xfrm>
            <a:off x="9788893" y="2691556"/>
            <a:ext cx="1746985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9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Android SDK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Perpetua" panose="02020502060401020303" pitchFamily="18" charset="0"/>
              </a:rPr>
              <a:t>Android Software Development Kit (SDK) is a set of development tools that </a:t>
            </a:r>
            <a:r>
              <a:rPr lang="en-GB" dirty="0" smtClean="0">
                <a:latin typeface="Perpetua" panose="02020502060401020303" pitchFamily="18" charset="0"/>
              </a:rPr>
              <a:t>allows developers </a:t>
            </a:r>
            <a:r>
              <a:rPr lang="en-GB" dirty="0">
                <a:latin typeface="Perpetua" panose="02020502060401020303" pitchFamily="18" charset="0"/>
              </a:rPr>
              <a:t>to build, test, and debug applications for the Android </a:t>
            </a:r>
            <a:r>
              <a:rPr lang="en-GB" dirty="0" smtClean="0">
                <a:latin typeface="Perpetua" panose="02020502060401020303" pitchFamily="18" charset="0"/>
              </a:rPr>
              <a:t>platform.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493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Perpetua" panose="02020502060401020303" pitchFamily="18" charset="0"/>
              </a:rPr>
              <a:t>Android </a:t>
            </a:r>
            <a:r>
              <a:rPr lang="en-GB" b="1" dirty="0" smtClean="0">
                <a:latin typeface="Perpetua" panose="02020502060401020303" pitchFamily="18" charset="0"/>
              </a:rPr>
              <a:t>NDK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Perpetua" panose="02020502060401020303" pitchFamily="18" charset="0"/>
              </a:rPr>
              <a:t>The Native Development Kit </a:t>
            </a:r>
            <a:r>
              <a:rPr lang="en-GB" dirty="0" smtClean="0">
                <a:latin typeface="Perpetua" panose="02020502060401020303" pitchFamily="18" charset="0"/>
              </a:rPr>
              <a:t>(NDK) </a:t>
            </a:r>
            <a:r>
              <a:rPr lang="en-GB" dirty="0">
                <a:latin typeface="Perpetua" panose="02020502060401020303" pitchFamily="18" charset="0"/>
              </a:rPr>
              <a:t>is a set of tools that allows you to use C and C++ code with Android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Provides platform libraries</a:t>
            </a:r>
            <a:r>
              <a:rPr lang="en-GB" dirty="0">
                <a:latin typeface="Perpetua" panose="02020502060401020303" pitchFamily="18" charset="0"/>
              </a:rPr>
              <a:t> you can use to manage native activities and access physical device components, such as sensors and touch </a:t>
            </a:r>
            <a:r>
              <a:rPr lang="en-GB" dirty="0" smtClean="0">
                <a:latin typeface="Perpetua" panose="02020502060401020303" pitchFamily="18" charset="0"/>
              </a:rPr>
              <a:t>input.</a:t>
            </a:r>
          </a:p>
          <a:p>
            <a:r>
              <a:rPr lang="en-GB" dirty="0">
                <a:latin typeface="Perpetua" panose="02020502060401020303" pitchFamily="18" charset="0"/>
              </a:rPr>
              <a:t>N</a:t>
            </a:r>
            <a:r>
              <a:rPr lang="en-GB" dirty="0" smtClean="0">
                <a:latin typeface="Perpetua" panose="02020502060401020303" pitchFamily="18" charset="0"/>
              </a:rPr>
              <a:t>ot </a:t>
            </a:r>
            <a:r>
              <a:rPr lang="en-GB" dirty="0">
                <a:latin typeface="Perpetua" panose="02020502060401020303" pitchFamily="18" charset="0"/>
              </a:rPr>
              <a:t>be appropriate for most novice Android </a:t>
            </a:r>
            <a:r>
              <a:rPr lang="en-GB" dirty="0" smtClean="0">
                <a:latin typeface="Perpetua" panose="02020502060401020303" pitchFamily="18" charset="0"/>
              </a:rPr>
              <a:t>programmers.</a:t>
            </a:r>
          </a:p>
          <a:p>
            <a:r>
              <a:rPr lang="en-GB" dirty="0">
                <a:latin typeface="Perpetua" panose="02020502060401020303" pitchFamily="18" charset="0"/>
              </a:rPr>
              <a:t>Squeeze extra performance out of a device to achieve low latency or run computationally intensive applications, such as games or physics </a:t>
            </a:r>
            <a:r>
              <a:rPr lang="en-GB" dirty="0" smtClean="0">
                <a:latin typeface="Perpetua" panose="02020502060401020303" pitchFamily="18" charset="0"/>
              </a:rPr>
              <a:t>simulations.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Examples apps use NDK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 descr="Image result for whatsap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3061" y="5014762"/>
            <a:ext cx="1025536" cy="102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 descr="Image result for sky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Image result for skyp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27" t="22484" r="40020" b="22948"/>
          <a:stretch/>
        </p:blipFill>
        <p:spPr bwMode="auto">
          <a:xfrm>
            <a:off x="8756480" y="5082139"/>
            <a:ext cx="912173" cy="95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Image result for instagra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9" t="9380" r="28393" b="9922"/>
          <a:stretch/>
        </p:blipFill>
        <p:spPr bwMode="auto">
          <a:xfrm>
            <a:off x="10068025" y="5014762"/>
            <a:ext cx="1030499" cy="1021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62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Perpetua" panose="02020502060401020303" pitchFamily="18" charset="0"/>
              </a:rPr>
              <a:t>SDK and NDK</a:t>
            </a:r>
            <a:endParaRPr lang="en-GB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Similarities…..</a:t>
            </a:r>
          </a:p>
          <a:p>
            <a:endParaRPr lang="en-GB" dirty="0" smtClean="0">
              <a:latin typeface="Perpetua" panose="02020502060401020303" pitchFamily="18" charset="0"/>
            </a:endParaRPr>
          </a:p>
          <a:p>
            <a:r>
              <a:rPr lang="en-GB" b="1" i="1" dirty="0" smtClean="0">
                <a:solidFill>
                  <a:srgbClr val="0070C0"/>
                </a:solidFill>
                <a:latin typeface="Perpetua" panose="02020502060401020303" pitchFamily="18" charset="0"/>
              </a:rPr>
              <a:t>Differences…..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Programming language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Performance</a:t>
            </a:r>
          </a:p>
          <a:p>
            <a:r>
              <a:rPr lang="en-GB" dirty="0" smtClean="0">
                <a:latin typeface="Perpetua" panose="02020502060401020303" pitchFamily="18" charset="0"/>
              </a:rPr>
              <a:t>Features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360610"/>
            <a:ext cx="12192000" cy="10048"/>
          </a:xfrm>
          <a:prstGeom prst="line">
            <a:avLst/>
          </a:prstGeom>
          <a:ln w="57150">
            <a:solidFill>
              <a:srgbClr val="1D9A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1232"/>
            <a:ext cx="12064720" cy="330723"/>
          </a:xfrm>
        </p:spPr>
        <p:txBody>
          <a:bodyPr/>
          <a:lstStyle/>
          <a:p>
            <a:r>
              <a:rPr lang="en-GB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COMPUTER INFORMATION SYSTEM DEPARTMENT					ASS.LEC. ZAINAB H. ALFAYEZ</a:t>
            </a:r>
          </a:p>
        </p:txBody>
      </p:sp>
      <p:pic>
        <p:nvPicPr>
          <p:cNvPr id="6" name="Picture 5" descr="شعار كلية علوم الحاسووب و تكنولوجيا المعلومات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7" t="7594" r="12839" b="26401"/>
          <a:stretch>
            <a:fillRect/>
          </a:stretch>
        </p:blipFill>
        <p:spPr bwMode="auto">
          <a:xfrm>
            <a:off x="375519" y="6391900"/>
            <a:ext cx="498684" cy="430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142</Words>
  <Application>Microsoft Office PowerPoint</Application>
  <PresentationFormat>Widescreen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Andalus</vt:lpstr>
      <vt:lpstr>Arial</vt:lpstr>
      <vt:lpstr>Calibri</vt:lpstr>
      <vt:lpstr>Calibri Light</vt:lpstr>
      <vt:lpstr>Perpetua</vt:lpstr>
      <vt:lpstr>Times New Roman</vt:lpstr>
      <vt:lpstr>Office Theme</vt:lpstr>
      <vt:lpstr>IS457 Mobile Applications</vt:lpstr>
      <vt:lpstr>Android Versions</vt:lpstr>
      <vt:lpstr>Android SDK</vt:lpstr>
      <vt:lpstr>Android NDK</vt:lpstr>
      <vt:lpstr>SDK and NDK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Applications</dc:title>
  <dc:creator>Z Zainab</dc:creator>
  <cp:lastModifiedBy>Z Zainab</cp:lastModifiedBy>
  <cp:revision>239</cp:revision>
  <cp:lastPrinted>2017-10-08T21:54:01Z</cp:lastPrinted>
  <dcterms:created xsi:type="dcterms:W3CDTF">2017-08-07T18:19:33Z</dcterms:created>
  <dcterms:modified xsi:type="dcterms:W3CDTF">2019-12-15T16:04:32Z</dcterms:modified>
</cp:coreProperties>
</file>